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522" r:id="rId22"/>
    <p:sldId id="624" r:id="rId23"/>
    <p:sldId id="595" r:id="rId24"/>
    <p:sldId id="625" r:id="rId25"/>
    <p:sldId id="596" r:id="rId26"/>
    <p:sldId id="597" r:id="rId27"/>
    <p:sldId id="598" r:id="rId28"/>
    <p:sldId id="599" r:id="rId29"/>
    <p:sldId id="606" r:id="rId30"/>
    <p:sldId id="607" r:id="rId31"/>
    <p:sldId id="588" r:id="rId32"/>
    <p:sldId id="609" r:id="rId33"/>
    <p:sldId id="608" r:id="rId34"/>
    <p:sldId id="600" r:id="rId35"/>
    <p:sldId id="603" r:id="rId36"/>
    <p:sldId id="601" r:id="rId37"/>
    <p:sldId id="477" r:id="rId38"/>
  </p:sldIdLst>
  <p:sldSz cx="12192000" cy="6858000"/>
  <p:notesSz cx="6858000" cy="9144000"/>
  <p:embeddedFontLst>
    <p:embeddedFont>
      <p:font typeface="Sage Headline Black" panose="02010A03040201060103" pitchFamily="2" charset="0"/>
      <p:bold r:id="rId40"/>
    </p:embeddedFont>
    <p:embeddedFont>
      <p:font typeface="Sage Text" panose="02010503040201060103" pitchFamily="2" charset="0"/>
      <p:regular r:id="rId41"/>
      <p:bold r:id="rId42"/>
      <p:italic r:id="rId43"/>
      <p:boldItalic r:id="rId44"/>
    </p:embeddedFont>
    <p:embeddedFont>
      <p:font typeface="Sage Text Light" panose="02010303040201060103" pitchFamily="2"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2065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May 2024</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is now possible in the Web Screens and the Web API</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4608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2024.0 </a:t>
            </a:r>
            <a:r>
              <a:rPr lang="en-US" dirty="0">
                <a:sym typeface="Wingdings" panose="05000000000000000000" pitchFamily="2" charset="2"/>
              </a:rPr>
              <a:t> 2024.2</a:t>
            </a:r>
          </a:p>
          <a:p>
            <a:pPr marL="285750" indent="-285750">
              <a:lnSpc>
                <a:spcPct val="150000"/>
              </a:lnSpc>
              <a:buFont typeface="Arial" panose="020B0604020202020204" pitchFamily="34" charset="0"/>
              <a:buChar char="•"/>
            </a:pPr>
            <a:r>
              <a:rPr lang="en-US" dirty="0">
                <a:sym typeface="Wingdings" panose="05000000000000000000" pitchFamily="2" charset="2"/>
              </a:rPr>
              <a:t>Updated Wizard documentation for new or changed packages</a:t>
            </a:r>
          </a:p>
          <a:p>
            <a:pPr marL="285750" indent="-285750">
              <a:lnSpc>
                <a:spcPct val="150000"/>
              </a:lnSpc>
              <a:buFont typeface="Arial" panose="020B0604020202020204" pitchFamily="34" charset="0"/>
              <a:buChar char="•"/>
            </a:pPr>
            <a:r>
              <a:rPr lang="en-US" dirty="0">
                <a:sym typeface="Wingdings" panose="05000000000000000000" pitchFamily="2" charset="2"/>
              </a:rPr>
              <a:t>New Sync Assemblies Wizard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API Subclassing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Prep Utility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Configurations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Compiler and Deployment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Design doc</a:t>
            </a:r>
          </a:p>
          <a:p>
            <a:pPr marL="285750" indent="-285750">
              <a:lnSpc>
                <a:spcPct val="150000"/>
              </a:lnSpc>
              <a:buFont typeface="Arial" panose="020B0604020202020204" pitchFamily="34" charset="0"/>
              <a:buChar char="•"/>
            </a:pPr>
            <a:r>
              <a:rPr lang="en-US" dirty="0">
                <a:sym typeface="Wingdings" panose="05000000000000000000" pitchFamily="2" charset="2"/>
              </a:rPr>
              <a:t>Update grid docs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Tree>
    <p:extLst>
      <p:ext uri="{BB962C8B-B14F-4D97-AF65-F5344CB8AC3E}">
        <p14:creationId xmlns:p14="http://schemas.microsoft.com/office/powerpoint/2010/main" val="119161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r>
              <a:rPr lang="en-US" dirty="0"/>
              <a:t>Partner Web API </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673864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2024.2 is available in the “master” branch</a:t>
            </a:r>
          </a:p>
          <a:p>
            <a:pPr marL="285750" indent="-285750">
              <a:lnSpc>
                <a:spcPct val="150000"/>
              </a:lnSpc>
              <a:buFont typeface="Arial" panose="020B0604020202020204" pitchFamily="34" charset="0"/>
              <a:buChar char="•"/>
            </a:pPr>
            <a:r>
              <a:rPr lang="en-US" dirty="0"/>
              <a:t>2025.0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774881"/>
            <a:ext cx="4169301" cy="5109091"/>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2317694777"/>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Removed deprecate component Microsoft.Bcl…</a:t>
                      </a:r>
                    </a:p>
                    <a:p>
                      <a:pPr marL="171450" indent="-171450">
                        <a:spcAft>
                          <a:spcPts val="300"/>
                        </a:spcAft>
                        <a:buFont typeface="Arial" panose="020B0604020202020204" pitchFamily="34" charset="0"/>
                        <a:buChar char="•"/>
                      </a:pPr>
                      <a:r>
                        <a:rPr lang="en-GB" sz="1600" dirty="0"/>
                        <a:t>“form-group” div class was used in grid as opposed to “grid-group” div class</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p>
                      <a:pPr marL="171450" indent="-171450">
                        <a:spcAft>
                          <a:spcPts val="300"/>
                        </a:spcAft>
                        <a:buFont typeface="Arial" panose="020B0604020202020204" pitchFamily="34" charset="0"/>
                        <a:buChar char="•"/>
                      </a:pPr>
                      <a:r>
                        <a:rPr lang="en-US" sz="1600" dirty="0"/>
                        <a:t>FYI 2025.0 release will rev versions of NuGet components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2025.0</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Solution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Renamed executable</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Customization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utility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Web API wizard</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2024.2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2019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9726</TotalTime>
  <Words>1394</Words>
  <Application>Microsoft Office PowerPoint</Application>
  <PresentationFormat>Widescreen</PresentationFormat>
  <Paragraphs>306</Paragraphs>
  <Slides>37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Sage Text Light</vt:lpstr>
      <vt:lpstr>Sage Text</vt:lpstr>
      <vt:lpstr>Wingdings</vt:lpstr>
      <vt:lpstr>Arial</vt:lpstr>
      <vt:lpstr>Sage Headline Black</vt:lpstr>
      <vt:lpstr>Office Theme</vt:lpstr>
      <vt:lpstr>Sage 300 Web SDK 2025.0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125</cp:revision>
  <dcterms:created xsi:type="dcterms:W3CDTF">2022-05-24T17:10:57Z</dcterms:created>
  <dcterms:modified xsi:type="dcterms:W3CDTF">2024-05-16T00:47:47Z</dcterms:modified>
</cp:coreProperties>
</file>